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6"/>
  </p:notesMasterIdLst>
  <p:handoutMasterIdLst>
    <p:handoutMasterId r:id="rId27"/>
  </p:handoutMasterIdLst>
  <p:sldIdLst>
    <p:sldId id="256" r:id="rId2"/>
    <p:sldId id="257" r:id="rId3"/>
    <p:sldId id="260" r:id="rId4"/>
    <p:sldId id="258" r:id="rId5"/>
    <p:sldId id="279" r:id="rId6"/>
    <p:sldId id="276" r:id="rId7"/>
    <p:sldId id="261" r:id="rId8"/>
    <p:sldId id="273" r:id="rId9"/>
    <p:sldId id="274" r:id="rId10"/>
    <p:sldId id="280" r:id="rId11"/>
    <p:sldId id="275" r:id="rId12"/>
    <p:sldId id="277" r:id="rId13"/>
    <p:sldId id="278" r:id="rId14"/>
    <p:sldId id="262" r:id="rId15"/>
    <p:sldId id="264" r:id="rId16"/>
    <p:sldId id="265" r:id="rId17"/>
    <p:sldId id="266" r:id="rId18"/>
    <p:sldId id="281" r:id="rId19"/>
    <p:sldId id="282" r:id="rId20"/>
    <p:sldId id="283" r:id="rId21"/>
    <p:sldId id="268" r:id="rId22"/>
    <p:sldId id="270" r:id="rId23"/>
    <p:sldId id="271" r:id="rId24"/>
    <p:sldId id="272" r:id="rId25"/>
  </p:sldIdLst>
  <p:sldSz cx="9144000" cy="5143500" type="screen16x9"/>
  <p:notesSz cx="6858000" cy="9144000"/>
  <p:embeddedFontLst>
    <p:embeddedFont>
      <p:font typeface="Google Sans" panose="020B0604020202020204" charset="0"/>
      <p:regular r:id="rId28"/>
      <p:bold r:id="rId29"/>
      <p:italic r:id="rId30"/>
      <p:boldItalic r:id="rId31"/>
    </p:embeddedFont>
    <p:embeddedFont>
      <p:font typeface="Merriweather Light" panose="020B0604020202020204" charset="0"/>
      <p:regular r:id="rId32"/>
      <p:bold r:id="rId33"/>
      <p:italic r:id="rId34"/>
      <p:boldItalic r:id="rId35"/>
    </p:embeddedFont>
    <p:embeddedFont>
      <p:font typeface="Questrial" panose="020B0604020202020204" charset="0"/>
      <p:regular r:id="rId36"/>
    </p:embeddedFont>
    <p:embeddedFont>
      <p:font typeface="Roboto" panose="020B0604020202020204" charset="0"/>
      <p:regular r:id="rId37"/>
      <p:bold r:id="rId38"/>
      <p:italic r:id="rId39"/>
      <p:boldItalic r:id="rId40"/>
    </p:embeddedFont>
    <p:embeddedFont>
      <p:font typeface="Roboto Black" panose="020B0604020202020204" charset="0"/>
      <p:bold r:id="rId41"/>
      <p:italic r:id="rId42"/>
      <p:boldItalic r:id="rId43"/>
    </p:embeddedFont>
    <p:embeddedFont>
      <p:font typeface="Roboto Light" panose="020B0604020202020204" charset="0"/>
      <p:regular r:id="rId44"/>
      <p:bold r:id="rId45"/>
      <p:italic r:id="rId46"/>
      <p:boldItalic r:id="rId47"/>
    </p:embeddedFont>
    <p:embeddedFont>
      <p:font typeface="Roboto Medium" panose="020B0604020202020204" charset="0"/>
      <p:regular r:id="rId48"/>
      <p:bold r:id="rId49"/>
      <p:italic r:id="rId50"/>
      <p:boldItalic r:id="rId51"/>
    </p:embeddedFont>
    <p:embeddedFont>
      <p:font typeface="Source Serif Pro"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6/30/2020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8" r:id="rId39"/>
    <p:sldLayoutId id="2147483689" r:id="rId40"/>
    <p:sldLayoutId id="2147483690" r:id="rId41"/>
    <p:sldLayoutId id="2147483691" r:id="rId42"/>
    <p:sldLayoutId id="2147483692" r:id="rId43"/>
    <p:sldLayoutId id="2147483693"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247973"/>
            <a:ext cx="7003143" cy="1010632"/>
          </a:xfrm>
          <a:solidFill>
            <a:schemeClr val="accent1"/>
          </a:solidFill>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2779486" y="1386115"/>
            <a:ext cx="6364514" cy="1555489"/>
          </a:xfrm>
          <a:solidFill>
            <a:schemeClr val="accent1"/>
          </a:solidFill>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779486" y="2941604"/>
            <a:ext cx="6364514" cy="489365"/>
          </a:xfrm>
          <a:solidFill>
            <a:schemeClr val="accent1"/>
          </a:solidFill>
        </p:spPr>
        <p:txBody>
          <a:bodyPr wrap="square" lIns="0" tIns="91440" rIns="0" bIns="91440">
            <a:spAutoFit/>
          </a:bodyPr>
          <a:lstStyle/>
          <a:p>
            <a:r>
              <a:rPr lang="en-US"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29347"/>
            <a:ext cx="6037943" cy="1145100"/>
          </a:xfrm>
          <a:solidFill>
            <a:schemeClr val="accent1"/>
          </a:solidFill>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0" y="2774447"/>
            <a:ext cx="6037943" cy="489365"/>
          </a:xfrm>
          <a:solidFill>
            <a:schemeClr val="accent1"/>
          </a:solidFill>
        </p:spPr>
        <p:txBody>
          <a:bodyPr wrap="square" lIns="0" tIns="91440" rIns="0" bIns="91440">
            <a:spAutoFit/>
          </a:bodyPr>
          <a:lstStyle/>
          <a:p>
            <a:r>
              <a:rPr lang="en-US" dirty="0">
                <a:solidFill>
                  <a:schemeClr val="tx1"/>
                </a:solidFill>
              </a:rPr>
              <a:t>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485625"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solidFill>
            <a:schemeClr val="accent2"/>
          </a:solidFill>
        </p:spPr>
        <p:txBody>
          <a:bodyPr/>
          <a:lstStyle/>
          <a:p>
            <a:r>
              <a:rPr lang="en-US" sz="1050" dirty="0">
                <a:solidFill>
                  <a:schemeClr val="bg1"/>
                </a:solidFill>
              </a:rPr>
              <a:t>Agenda.</a:t>
            </a:r>
            <a:endParaRPr lang="en-US" dirty="0">
              <a:solidFill>
                <a:schemeClr val="bg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171915" y="964766"/>
            <a:ext cx="3651060" cy="3213968"/>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correlations and determine a profitable strategy for predicting Disney’s stock price.</a:t>
            </a:r>
          </a:p>
          <a:p>
            <a:pPr marL="742950" indent="-742950">
              <a:buAutoNum type="arabicPeriod"/>
            </a:pPr>
            <a:r>
              <a:rPr lang="en-US" sz="2800" dirty="0"/>
              <a:t>Leverage the strategy for monetary gain.</a:t>
            </a:r>
          </a:p>
        </p:txBody>
      </p:sp>
    </p:spTree>
    <p:extLst>
      <p:ext uri="{BB962C8B-B14F-4D97-AF65-F5344CB8AC3E}">
        <p14:creationId xmlns:p14="http://schemas.microsoft.com/office/powerpoint/2010/main" val="66331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746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a:t>
            </a:r>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TotalTime>
  <Words>696</Words>
  <Application>Microsoft Office PowerPoint</Application>
  <PresentationFormat>On-screen Show (16:9)</PresentationFormat>
  <Paragraphs>60</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Roboto Black</vt:lpstr>
      <vt:lpstr>Roboto</vt:lpstr>
      <vt:lpstr>Roboto Medium</vt:lpstr>
      <vt:lpstr>Arial</vt:lpstr>
      <vt:lpstr>Google Sans</vt:lpstr>
      <vt:lpstr>Merriweather Light</vt:lpstr>
      <vt:lpstr>Roboto Light</vt:lpstr>
      <vt:lpstr>Source Serif Pro</vt:lpstr>
      <vt:lpstr>Questrial</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Analysis.</vt:lpstr>
      <vt:lpstr>Data.</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PowerPoint Presentation</vt:lpstr>
      <vt:lpstr>Analysis.</vt:lpstr>
      <vt:lpstr>Data.</vt:lpstr>
      <vt:lpstr>Data.</vt:lpstr>
      <vt:lpstr>Analysis.</vt:lpstr>
      <vt:lpstr>Data.</vt:lpstr>
      <vt:lpstr>Data.</vt:lpstr>
      <vt:lpstr>Data.</vt:lpstr>
      <vt:lpstr>Analysis.</vt:lpstr>
      <vt:lpstr>Robinhood Users vs. Disney</vt:lpstr>
      <vt:lpstr>Robinhood Users vs. Disney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harry kay</cp:lastModifiedBy>
  <cp:revision>25</cp:revision>
  <dcterms:modified xsi:type="dcterms:W3CDTF">2020-06-30T22:01:55Z</dcterms:modified>
</cp:coreProperties>
</file>